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14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4912" y="88900"/>
            <a:ext cx="8568029" cy="949456"/>
          </a:xfrm>
        </p:spPr>
        <p:txBody>
          <a:bodyPr/>
          <a:lstStyle/>
          <a:p>
            <a:r>
              <a:rPr lang="it-IT" sz="2800" b="1" spc="100" dirty="0">
                <a:solidFill>
                  <a:schemeClr val="accent1">
                    <a:lumMod val="75000"/>
                  </a:schemeClr>
                </a:solidFill>
              </a:rPr>
              <a:t>INCONTRI SCUOLA FAMIGLIA</a:t>
            </a:r>
            <a:br>
              <a:rPr lang="it-IT" sz="2400" dirty="0"/>
            </a:br>
            <a:r>
              <a:rPr lang="it-IT" sz="1600" b="1" dirty="0">
                <a:solidFill>
                  <a:schemeClr val="tx2">
                    <a:lumMod val="75000"/>
                  </a:schemeClr>
                </a:solidFill>
              </a:rPr>
              <a:t>ISTITUTO COMPRENSIVO DI FALERNA – NOCERA TERINESE</a:t>
            </a:r>
            <a:br>
              <a:rPr lang="it-IT" sz="1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1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anno scolastico 2021- 2022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44526" y="4782380"/>
            <a:ext cx="8205056" cy="1557091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it-IT" sz="1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SECONDARIA DI I GRADO</a:t>
            </a:r>
          </a:p>
          <a:p>
            <a:pPr algn="l">
              <a:spcBef>
                <a:spcPts val="0"/>
              </a:spcBef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– 4 – 5 – 8  novembre         Consigli di classe</a:t>
            </a: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 i rappresentanti dei genitori </a:t>
            </a:r>
            <a:endParaRPr lang="it-IT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dicembre 16.30 – 18.30   INCONTRO SCUOLA FAMIGLIA ( on line )</a:t>
            </a:r>
            <a:endParaRPr lang="it-IT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febbraio   </a:t>
            </a: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17.30 – 19.30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INCONTRO </a:t>
            </a:r>
            <a:r>
              <a:rPr lang="it-I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FAMIGLIA di fine primo quadrimestre</a:t>
            </a:r>
          </a:p>
          <a:p>
            <a:pPr algn="l">
              <a:spcBef>
                <a:spcPts val="0"/>
              </a:spcBef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– 8 – 9 – 10 marzo                Consigli </a:t>
            </a:r>
            <a:r>
              <a:rPr lang="it-I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classe con i rappresentanti dei genitori</a:t>
            </a:r>
          </a:p>
          <a:p>
            <a:pPr algn="l">
              <a:spcBef>
                <a:spcPts val="0"/>
              </a:spcBef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aprile    </a:t>
            </a: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16.30 – 18.30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	INCONTRO SCUOLA FAMIGLIA</a:t>
            </a:r>
            <a:endParaRPr lang="it-IT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– 5 – 6 – maggio                   Consigli </a:t>
            </a:r>
            <a:r>
              <a:rPr lang="it-I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classe con i rappresentanti dei genitori</a:t>
            </a:r>
          </a:p>
          <a:p>
            <a:pPr algn="l">
              <a:spcBef>
                <a:spcPts val="600"/>
              </a:spcBef>
            </a:pPr>
            <a:endParaRPr lang="it-IT" sz="1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272229" y="2838726"/>
            <a:ext cx="8685805" cy="17071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PRIMARIA</a:t>
            </a:r>
          </a:p>
          <a:p>
            <a:pPr algn="l">
              <a:spcBef>
                <a:spcPts val="0"/>
              </a:spcBef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 novembre 17.30-18.30 (Nocera) 16.00 – 17.00 (Falerna)  Consiglio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 Interclasse aperta ai 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rappresentanti dei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genitori </a:t>
            </a:r>
          </a:p>
          <a:p>
            <a:pPr algn="l">
              <a:spcBef>
                <a:spcPts val="0"/>
              </a:spcBef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 dicembre 16.30 – 18.30 INCONTRO SCUOLA FAMIGLIA ( on line )</a:t>
            </a:r>
          </a:p>
          <a:p>
            <a:pPr algn="l">
              <a:spcBef>
                <a:spcPts val="0"/>
              </a:spcBef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24 gennaio    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25000"/>
                  </a:srgb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17.30-18.30 (Nocera) 16.00 – 17.00 (Falerna)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Consiglio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 Interclasse aperta ai 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 rappresentanti dei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genitori </a:t>
            </a:r>
          </a:p>
          <a:p>
            <a:pPr algn="l">
              <a:spcBef>
                <a:spcPts val="0"/>
              </a:spcBef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14 febbraio   16.30 – 18.30  INCONTRO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SCUOLA FAMIGLIA di fine primo quadrimestre</a:t>
            </a:r>
          </a:p>
          <a:p>
            <a:pPr algn="l">
              <a:spcBef>
                <a:spcPts val="0"/>
              </a:spcBef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 marzo      17.30-18.30 (Nocera) 16.00 – 17.00 (Falerna)   Consiglio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 interclasse aperto ai rappresentanti dei genitori</a:t>
            </a:r>
          </a:p>
          <a:p>
            <a:pPr algn="l">
              <a:spcBef>
                <a:spcPts val="0"/>
              </a:spcBef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28 aprile       16.30-18.30  INCONTRO SCUOLA FAMIGLIA</a:t>
            </a:r>
            <a:endParaRPr lang="it-IT" sz="1200" dirty="0">
              <a:solidFill>
                <a:schemeClr val="bg2">
                  <a:lumMod val="2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 maggio       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17.30-18.30 (Nocera) 16.00 – 17.00 (Falerna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Consiglio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 Interclasse aperto ai rappresentanti dei genitori 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794912" y="1112392"/>
            <a:ext cx="8838486" cy="133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6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DELL’INFANZIA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4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 novembre </a:t>
            </a: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17 alle 18.00    </a:t>
            </a:r>
            <a:r>
              <a:rPr kumimoji="0" lang="it-IT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Consiglio di Intersezione </a:t>
            </a:r>
            <a:r>
              <a:rPr lang="it-IT" sz="4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 i rappresentanti dei genitori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4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 dicembre </a:t>
            </a: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16.30 – 18.30    INCONTRO </a:t>
            </a:r>
            <a:r>
              <a:rPr lang="it-IT" sz="4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SCUOLA FAMIGLIA ( on line )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4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febbraio </a:t>
            </a: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16.30 – 18.30    INCONTRO </a:t>
            </a:r>
            <a:r>
              <a:rPr lang="it-IT" sz="4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SCUOLA FAMIGLIA di fine primo quadrimestre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4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10 marzo </a:t>
            </a: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17.00 – 18.00</a:t>
            </a:r>
            <a:r>
              <a:rPr lang="it-IT" sz="4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Consiglio </a:t>
            </a:r>
            <a:r>
              <a:rPr lang="it-IT" sz="4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 Intersezione con i rappresentanti dei genitori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22 aprile 16.30 – 18.30        </a:t>
            </a:r>
            <a:r>
              <a:rPr kumimoji="0" lang="it-IT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INCONTRO SCUOLA FAMIGLIA </a:t>
            </a:r>
            <a:endParaRPr lang="it-IT" sz="4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48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 maggio </a:t>
            </a:r>
            <a:r>
              <a:rPr lang="it-IT" sz="4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17.00 – 18.00       Consiglio </a:t>
            </a:r>
            <a:r>
              <a:rPr lang="it-IT" sz="4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 Intersezione con i rappresentanti dei genitori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387" y="1038356"/>
            <a:ext cx="2831057" cy="170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9473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336</TotalTime>
  <Words>254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Sfaccettatura</vt:lpstr>
      <vt:lpstr>INCONTRI SCUOLA FAMIGLIA ISTITUTO COMPRENSIVO DI FALERNA – NOCERA TERINESE anno scolastico 2021- 2022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INCONTRI SCUOLA FAMIGLIA anno scolastico 2018 - 2019</dc:title>
  <dc:creator>Utente Windows</dc:creator>
  <cp:lastModifiedBy>docente</cp:lastModifiedBy>
  <cp:revision>26</cp:revision>
  <dcterms:created xsi:type="dcterms:W3CDTF">2018-10-01T06:18:42Z</dcterms:created>
  <dcterms:modified xsi:type="dcterms:W3CDTF">2021-12-03T08:17:29Z</dcterms:modified>
</cp:coreProperties>
</file>